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300" r:id="rId5"/>
    <p:sldId id="257" r:id="rId6"/>
    <p:sldId id="258" r:id="rId7"/>
    <p:sldId id="266" r:id="rId8"/>
    <p:sldId id="267" r:id="rId9"/>
    <p:sldId id="259" r:id="rId10"/>
    <p:sldId id="260" r:id="rId11"/>
    <p:sldId id="271" r:id="rId12"/>
    <p:sldId id="263" r:id="rId13"/>
    <p:sldId id="269" r:id="rId14"/>
    <p:sldId id="270" r:id="rId15"/>
    <p:sldId id="274" r:id="rId16"/>
    <p:sldId id="262" r:id="rId17"/>
    <p:sldId id="273" r:id="rId18"/>
    <p:sldId id="276" r:id="rId19"/>
    <p:sldId id="272" r:id="rId20"/>
    <p:sldId id="261" r:id="rId21"/>
    <p:sldId id="264" r:id="rId22"/>
    <p:sldId id="279" r:id="rId23"/>
    <p:sldId id="30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75" r:id="rId45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66"/>
    <a:srgbClr val="FFFF99"/>
    <a:srgbClr val="660033"/>
    <a:srgbClr val="FF3300"/>
    <a:srgbClr val="FF0000"/>
    <a:srgbClr val="99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4.xml" /><Relationship Id="rId50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6D57-ED0D-42D6-89D3-BFAB505DD197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917028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C567D-B740-4465-9662-A62546C97F32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4958050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C02B4-A777-4A3C-AB44-1D44822251BE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32290410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AED54-E4D3-492F-BE94-CE49A4CC6E4C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0719471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17B6-A8D7-4B03-B61B-81AF175A6946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617868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69ED7-2AFF-4328-9759-0F10CFA4FF59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724999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CC7A7-FDB6-420E-8A8D-51FEC93625D8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69204244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6BCF-CADE-4FAD-AF8B-11260702184D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9391406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7EF49-A6AA-42C8-9182-C3735D54F498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1963179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0D8C0-5198-4D68-A55E-996366D1AF18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530693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44897-C268-4682-8FB2-3C0E835C4670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87985844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986502-F33D-4636-8545-42DB8659E4EB}" type="slidenum">
              <a:rPr lang="ru-RU" altLang="ru-RU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audio" Target="file:///I:\&#1057;&#1058;&#1048;&#1061;&#1048;.wma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Relationship Id="rId7" Type="http://schemas.openxmlformats.org/officeDocument/2006/relationships/image" Target="../media/image48.jpeg" /><Relationship Id="rId8" Type="http://schemas.openxmlformats.org/officeDocument/2006/relationships/image" Target="../media/image4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8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59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0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1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3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5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6.jpeg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Relationship Id="rId5" Type="http://schemas.openxmlformats.org/officeDocument/2006/relationships/image" Target="../media/image5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Relationship Id="rId5" Type="http://schemas.openxmlformats.org/officeDocument/2006/relationships/image" Target="../media/image5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2.jpeg" /><Relationship Id="rId3" Type="http://schemas.openxmlformats.org/officeDocument/2006/relationships/image" Target="../media/image5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3" name="Picture 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ТИХИ.wma">
            <a:hlinkClick action="ppaction://media"/>
          </p:cNvPr>
          <p:cNvPicPr>
            <a:picLocks noRot="1" noChangeAspect="1"/>
          </p:cNvPicPr>
          <p:nvPr>
            <a:audioFile r:link="rId4"/>
            <p:extLst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7988" y="404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chemeClr val="accent2"/>
                </a:solidFill>
              </a:rPr>
              <a:t>(для 2 команды)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757238" y="908050"/>
            <a:ext cx="58340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Дует тёплый южный ветер,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Солнышко всё ярче светит,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Снег худеет, мякнет, тает,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Грач горластый прилетает.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Что за месяц? Кто узнает?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92500" y="2492375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(Март)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2492375"/>
            <a:ext cx="21605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Первый вылез из землицы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На проталинке.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Он мороза не боится,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Хоть и маленький.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9388" y="5516563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(Подснежник)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708400" y="908050"/>
            <a:ext cx="543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</a:t>
            </a:r>
            <a:r>
              <a:rPr lang="ru-RU" altLang="ru-RU" sz="1800" b="1"/>
              <a:t>Я всегда со светом дружен.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Если солнышко в окне,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Я от зеркала, от лужи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Пробегаю по стене.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651500" y="206057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(Солнечный зайчик)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635375" y="2636838"/>
            <a:ext cx="5508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Будто снежный шар бела,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По весне она цвела,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Нежный запах источала.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А когда пора настала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Разом сделалась она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Вся от ягоды черна. 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6804025" y="44370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308850" y="443706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(Черёмуха)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635375" y="4868863"/>
            <a:ext cx="5221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</a:t>
            </a:r>
            <a:r>
              <a:rPr lang="ru-RU" altLang="ru-RU" sz="1800" b="1"/>
              <a:t>Прилетает к нам с теплом,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Путь проделав длинный,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Лепит домик под окном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Из травы и глины.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227763" y="609282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(Ласточка)</a:t>
            </a:r>
          </a:p>
        </p:txBody>
      </p:sp>
      <p:pic>
        <p:nvPicPr>
          <p:cNvPr id="6161" name="Picture 17" descr="Holidays___International_Womens_Day_Eight_of_greenery_on_March_8_05735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8538" y="2997200"/>
            <a:ext cx="32400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2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3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4" nodeType="click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5" nodeType="click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1"/>
      <p:bldP spid="6152" grpId="2"/>
      <p:bldP spid="6154" grpId="3"/>
      <p:bldP spid="6157" grpId="4"/>
      <p:bldP spid="6158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7" name="Picture 5" descr="927216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260350"/>
            <a:ext cx="85693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5400"/>
            <a:ext cx="8229600" cy="1150938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2"/>
                </a:solidFill>
              </a:rPr>
              <a:t>Конкурс </a:t>
            </a:r>
            <a:r>
              <a:rPr lang="ru-RU" altLang="ru-RU" sz="4000" b="1" smtClean="0">
                <a:solidFill>
                  <a:srgbClr val="FF3300"/>
                </a:solidFill>
              </a:rPr>
              <a:t>«Интеллектуальный»</a:t>
            </a:r>
            <a:br>
              <a:rPr lang="ru-RU" altLang="ru-RU" sz="4000" b="1" smtClean="0">
                <a:solidFill>
                  <a:srgbClr val="FF3300"/>
                </a:solidFill>
              </a:rPr>
            </a:br>
            <a:r>
              <a:rPr lang="ru-RU" altLang="ru-RU" sz="4000" b="1" smtClean="0">
                <a:solidFill>
                  <a:srgbClr val="FF3300"/>
                </a:solidFill>
              </a:rPr>
              <a:t>(</a:t>
            </a:r>
            <a:r>
              <a:rPr lang="ru-RU" altLang="ru-RU" sz="3200" b="1" smtClean="0">
                <a:solidFill>
                  <a:srgbClr val="FF3300"/>
                </a:solidFill>
              </a:rPr>
              <a:t>кто быстрее даст ответ</a:t>
            </a:r>
            <a:r>
              <a:rPr lang="ru-RU" altLang="ru-RU" sz="4000" b="1" smtClean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697913" cy="16557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Как звали королевича из "Сказки о мертвой царевне и о семи богатырях" А. С. Пушкина? </a:t>
            </a:r>
            <a:endParaRPr lang="ru-RU" altLang="ru-RU" b="1" i="1" smtClean="0">
              <a:solidFill>
                <a:srgbClr val="FF33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08625" y="2420938"/>
            <a:ext cx="3313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</a:rPr>
              <a:t>(Елисей)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3213100"/>
            <a:ext cx="81359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Как называется сказка, в которой героиня побеждает врага, бросив в него свою туфельку?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48263" y="429260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</a:rPr>
              <a:t>(Щелкунчик)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5288" y="5229225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Назовите сказку, в которой героиня путешествует на ласточке. 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024563" y="5734050"/>
            <a:ext cx="3119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</a:rPr>
              <a:t>(Дюймовочка)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2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1"/>
      <p:bldP spid="922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424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Как называется начало реки?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516688" y="260350"/>
            <a:ext cx="215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(Исток)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8064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Как называется место, где река впадает в море?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732588" y="1628775"/>
            <a:ext cx="2017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(Устье)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0825" y="2420938"/>
            <a:ext cx="7775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Как назывался правитель в Древнем Египте?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804025" y="2852738"/>
            <a:ext cx="2087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(Фараон)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50825" y="3357563"/>
            <a:ext cx="7129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Назовите жилище первобытного человека.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732588" y="3716338"/>
            <a:ext cx="2087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(Пещера)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23850" y="45085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Какие животные спасли Рим? 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732588" y="4437063"/>
            <a:ext cx="201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(Гуси)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50825" y="5373688"/>
            <a:ext cx="7634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Какое животное называют кораблем пустыни?  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227763" y="5876925"/>
            <a:ext cx="2592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(Верблюд)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2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3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4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5" nodeType="click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6" nodeType="click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7" nodeType="click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8" nodeType="clickEffect"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1"/>
      <p:bldP spid="16392" grpId="2"/>
      <p:bldP spid="16393" grpId="3"/>
      <p:bldP spid="16394" grpId="4"/>
      <p:bldP spid="16395" grpId="5"/>
      <p:bldP spid="16396" grpId="6"/>
      <p:bldP spid="16397" grpId="7"/>
      <p:bldP spid="16400" grpId="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3" name="Picture 5" descr="97732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188913"/>
            <a:ext cx="8713788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3300"/>
                </a:solidFill>
              </a:rPr>
              <a:t>Конкурс</a:t>
            </a:r>
            <a:r>
              <a:rPr lang="ru-RU" altLang="ru-RU" sz="4000" smtClean="0"/>
              <a:t> </a:t>
            </a:r>
            <a:r>
              <a:rPr lang="ru-RU" altLang="ru-RU" sz="4000" b="1" smtClean="0">
                <a:solidFill>
                  <a:schemeClr val="accent2"/>
                </a:solidFill>
              </a:rPr>
              <a:t>«Я ЛЮБЛЮ ГОТОВИТЬ»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9" name="Picture 5" descr="8bcceec479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4213" y="1268413"/>
            <a:ext cx="784860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79613" y="260350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(отгадайте блюдо на картинке)</a:t>
            </a:r>
          </a:p>
        </p:txBody>
      </p:sp>
      <p:pic>
        <p:nvPicPr>
          <p:cNvPr id="8203" name="Picture 11" descr="bors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908050"/>
            <a:ext cx="30241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419475" y="90805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БОРЩ</a:t>
            </a:r>
          </a:p>
        </p:txBody>
      </p:sp>
      <p:pic>
        <p:nvPicPr>
          <p:cNvPr id="8211" name="Picture 19" descr="8bb041379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1500" y="908050"/>
            <a:ext cx="3313113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348038" y="2420938"/>
            <a:ext cx="2303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СУП ГОРОХОВЫЙ</a:t>
            </a:r>
          </a:p>
        </p:txBody>
      </p:sp>
      <p:pic>
        <p:nvPicPr>
          <p:cNvPr id="8214" name="Picture 22" descr="2-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550" y="3789363"/>
            <a:ext cx="32400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187450" y="6092825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СУП КУРИНЫЙ</a:t>
            </a:r>
          </a:p>
        </p:txBody>
      </p:sp>
      <p:pic>
        <p:nvPicPr>
          <p:cNvPr id="8217" name="Picture 25" descr="sladkiy-molochnyy-suplaps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3800" y="3716338"/>
            <a:ext cx="38163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435600" y="6092825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СУП МОЛОЧНЫЙ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1" nodeType="click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2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3" nodeType="click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4" grpId="1"/>
      <p:bldP spid="8212" grpId="2"/>
      <p:bldP spid="821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4" name="Picture 4" descr="recept-prigotovleniya-domashnih-kot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765175"/>
            <a:ext cx="30972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2233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>
                <a:solidFill>
                  <a:srgbClr val="FF3300"/>
                </a:solidFill>
              </a:rPr>
              <a:t>КОТЛЕТЫ</a:t>
            </a:r>
          </a:p>
        </p:txBody>
      </p:sp>
      <p:pic>
        <p:nvPicPr>
          <p:cNvPr id="20487" name="Picture 7" descr="99568832_pl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3800" y="188913"/>
            <a:ext cx="39592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19475" y="1052513"/>
            <a:ext cx="1511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>
                <a:solidFill>
                  <a:srgbClr val="FF3300"/>
                </a:solidFill>
              </a:rPr>
              <a:t>ПЛОВ</a:t>
            </a:r>
          </a:p>
        </p:txBody>
      </p:sp>
      <p:pic>
        <p:nvPicPr>
          <p:cNvPr id="20492" name="Picture 12" descr="400_F_48971971_Nzs3sLr9TK9pcPgmurf5asGkR0xHFQ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3500438"/>
            <a:ext cx="37449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971550" y="6338888"/>
            <a:ext cx="252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>
                <a:solidFill>
                  <a:srgbClr val="FF3300"/>
                </a:solidFill>
              </a:rPr>
              <a:t>ГОЛУБЦЫ</a:t>
            </a:r>
          </a:p>
        </p:txBody>
      </p:sp>
      <p:pic>
        <p:nvPicPr>
          <p:cNvPr id="20495" name="Picture 15" descr="734_omletklassik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538" y="3068638"/>
            <a:ext cx="431958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011863" y="6092825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>
                <a:solidFill>
                  <a:srgbClr val="FF3300"/>
                </a:solidFill>
              </a:rPr>
              <a:t>ОМЛЕТ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2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3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8" grpId="1"/>
      <p:bldP spid="20493" grpId="2"/>
      <p:bldP spid="20496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7" name="Picture 5" descr="c91cae4bb29c59c50bba4b5601bb7d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188913"/>
            <a:ext cx="33115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00113" y="2997200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ОЛИВЬЕ</a:t>
            </a:r>
          </a:p>
        </p:txBody>
      </p:sp>
      <p:pic>
        <p:nvPicPr>
          <p:cNvPr id="23560" name="Picture 8" descr="1018-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0200" y="188913"/>
            <a:ext cx="475138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43438" y="2924175"/>
            <a:ext cx="392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СЕЛЕДКА ПОД ШУБОЙ</a:t>
            </a:r>
          </a:p>
        </p:txBody>
      </p:sp>
      <p:pic>
        <p:nvPicPr>
          <p:cNvPr id="23563" name="Picture 11" descr="1418028258-19860-288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7900" y="3357563"/>
            <a:ext cx="35290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076825" y="6165850"/>
            <a:ext cx="352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КРАБОВЫЙ САЛАТ</a:t>
            </a:r>
          </a:p>
        </p:txBody>
      </p:sp>
      <p:pic>
        <p:nvPicPr>
          <p:cNvPr id="23566" name="Picture 14" descr="depositphotos_6035397-Greek-salad-with-olives-tomatoes-and-feta-chee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3500438"/>
            <a:ext cx="356393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39750" y="6021388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ГРЕЧЕСКИЙ САЛАТ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2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3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1" grpId="1"/>
      <p:bldP spid="23564" grpId="2"/>
      <p:bldP spid="2356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61" name="Picture 5" descr="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188913"/>
            <a:ext cx="309721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КАША МАННАЯ</a:t>
            </a:r>
          </a:p>
        </p:txBody>
      </p:sp>
      <p:pic>
        <p:nvPicPr>
          <p:cNvPr id="19464" name="Picture 8" descr="foto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625" y="188913"/>
            <a:ext cx="34559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084888" y="3141663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КАША РИСОВАЯ</a:t>
            </a:r>
          </a:p>
        </p:txBody>
      </p:sp>
      <p:pic>
        <p:nvPicPr>
          <p:cNvPr id="19467" name="Picture 11" descr="z_fe11a6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3573463"/>
            <a:ext cx="30972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0" y="6237288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КАША ГРЕЧНЕВАЯ</a:t>
            </a:r>
          </a:p>
        </p:txBody>
      </p:sp>
      <p:pic>
        <p:nvPicPr>
          <p:cNvPr id="19470" name="Picture 14" descr="FeTLj9Yc3z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1500" y="3716338"/>
            <a:ext cx="33131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795963" y="6165850"/>
            <a:ext cx="313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FF3300"/>
                </a:solidFill>
              </a:rPr>
              <a:t>КАША ОВСЯНАЯ</a:t>
            </a:r>
          </a:p>
        </p:txBody>
      </p:sp>
      <p:pic>
        <p:nvPicPr>
          <p:cNvPr id="19477" name="Picture 21" descr="kokmfeesttaart-7223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9475" y="1196975"/>
            <a:ext cx="20097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1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7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4000" b="1" i="1" smtClean="0">
                <a:solidFill>
                  <a:srgbClr val="CC0000"/>
                </a:solidFill>
              </a:rPr>
              <a:t>С 8 МАРТА!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32765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</a:rPr>
              <a:t>Международный женский день - 8 Марта. Самое прекрасное и трогательное слово на свете – мама. Это первое слово, которое произносит малыш, и звучит оно на всех языках одинаково нежно. Дети – самое дорогое для матери. У мамы самое доброе и верное сердце, самые ласковые и нежные руки, которые умеют все.</a:t>
            </a:r>
          </a:p>
          <a:p>
            <a:r>
              <a:rPr lang="ru-RU" altLang="ru-RU" sz="2800" b="1" smtClean="0">
                <a:solidFill>
                  <a:srgbClr val="FF0000"/>
                </a:solidFill>
              </a:rPr>
              <a:t>И сегодня мы поздравляем не только мам, бабушек, но и наших девочек!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Animals___Cats__Funny_red-haired_cat_with_a_white_chest_046844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</a:rPr>
              <a:t>Конкурс </a:t>
            </a:r>
            <a:r>
              <a:rPr lang="ru-RU" altLang="ru-RU" b="1" smtClean="0">
                <a:solidFill>
                  <a:schemeClr val="accent2"/>
                </a:solidFill>
              </a:rPr>
              <a:t>«УМНИЦЫ»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116013" y="206057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908050"/>
            <a:ext cx="8893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1.</a:t>
            </a:r>
            <a:r>
              <a:rPr lang="ru-RU" altLang="ru-RU" sz="2400" b="1">
                <a:solidFill>
                  <a:srgbClr val="660033"/>
                </a:solidFill>
              </a:rPr>
              <a:t> На сосне росло 90 желудей. Подул сильный ветер, и 10 желудей упало. Сколько осталось?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177323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(Возможно, для кого-то будет сюрпризом узнать, что на сосне желуди не растут.)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2420938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2.</a:t>
            </a:r>
            <a:r>
              <a:rPr lang="ru-RU" altLang="ru-RU" sz="1800"/>
              <a:t> </a:t>
            </a:r>
            <a:r>
              <a:rPr lang="ru-RU" altLang="ru-RU" sz="2400" b="1">
                <a:solidFill>
                  <a:srgbClr val="660033"/>
                </a:solidFill>
              </a:rPr>
              <a:t>Мужчина шел по улице, фонари не горели, лупы тоже не было. Дорогу ему перебежала черная кошка. Как он разглядел, какого она была цвета?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371633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(Невнимательные слушатели начнут гадать, а самые сообразительные наверняка ответят, что был день, поэтому мужчина разглядел цвет кошки.)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4652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3.</a:t>
            </a:r>
            <a:r>
              <a:rPr lang="ru-RU" altLang="ru-RU" sz="2400" b="1">
                <a:solidFill>
                  <a:srgbClr val="660033"/>
                </a:solidFill>
              </a:rPr>
              <a:t> Что я делаю, когда вижу с закрытыми глазами?  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740650" y="465296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(Сплю)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5445125"/>
            <a:ext cx="8675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4.</a:t>
            </a:r>
            <a:r>
              <a:rPr lang="ru-RU" altLang="ru-RU" sz="2400" b="1">
                <a:solidFill>
                  <a:srgbClr val="660033"/>
                </a:solidFill>
              </a:rPr>
              <a:t> Что может быть невкусным, даже если это очень хорошо приготовить?  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164388" y="59499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(Уроки)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3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4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5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6" nodeType="click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7" nodeType="click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1"/>
      <p:bldP spid="10246" grpId="2"/>
      <p:bldP spid="10247" grpId="3"/>
      <p:bldP spid="10249" grpId="4"/>
      <p:bldP spid="10250" grpId="5"/>
      <p:bldP spid="10251" grpId="6"/>
      <p:bldP spid="10252" grpId="7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488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5. </a:t>
            </a:r>
            <a:r>
              <a:rPr lang="ru-RU" altLang="ru-RU" sz="2400" b="1">
                <a:solidFill>
                  <a:srgbClr val="660033"/>
                </a:solidFill>
              </a:rPr>
              <a:t>Каким гребешком невозможно расчесаться?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516688" y="620713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0000"/>
                </a:solidFill>
              </a:rPr>
              <a:t>(Петушиным)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79388" y="1052513"/>
            <a:ext cx="7993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6.</a:t>
            </a:r>
            <a:r>
              <a:rPr lang="ru-RU" altLang="ru-RU"/>
              <a:t> </a:t>
            </a:r>
            <a:r>
              <a:rPr lang="ru-RU" altLang="ru-RU" sz="2400" b="1">
                <a:solidFill>
                  <a:srgbClr val="660033"/>
                </a:solidFill>
              </a:rPr>
              <a:t>На столе лежали три апельсина. Два из них мы разрезали пополам. Сколько теперь  на столе находится  апельсинов?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159000" y="2349500"/>
            <a:ext cx="698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sz="2000" b="1" i="1">
                <a:solidFill>
                  <a:srgbClr val="FF3300"/>
                </a:solidFill>
              </a:rPr>
              <a:t>(На столе, также как и было, три апельсина)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924175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3300"/>
                </a:solidFill>
              </a:rPr>
              <a:t>  7.</a:t>
            </a:r>
            <a:r>
              <a:rPr lang="ru-RU" altLang="ru-RU" b="1"/>
              <a:t> </a:t>
            </a:r>
            <a:r>
              <a:rPr lang="ru-RU" altLang="ru-RU" sz="2400" b="1">
                <a:solidFill>
                  <a:srgbClr val="660033"/>
                </a:solidFill>
              </a:rPr>
              <a:t>Какой лесной житель сушит себе на деревьях грибы?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380288" y="350043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3300"/>
                </a:solidFill>
              </a:rPr>
              <a:t>(Белка)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50825" y="400526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3300"/>
                </a:solidFill>
              </a:rPr>
              <a:t>8.</a:t>
            </a:r>
            <a:r>
              <a:rPr lang="ru-RU" altLang="ru-RU"/>
              <a:t> </a:t>
            </a:r>
            <a:r>
              <a:rPr lang="ru-RU" altLang="ru-RU" sz="2400" b="1">
                <a:solidFill>
                  <a:srgbClr val="660033"/>
                </a:solidFill>
              </a:rPr>
              <a:t>Птенцы какой птицы не знают своей матери?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732588" y="450850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FF3300"/>
                </a:solidFill>
              </a:rPr>
              <a:t>(Кукушка)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2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3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4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5" nodeType="click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7" grpId="1"/>
      <p:bldP spid="35851" grpId="2"/>
      <p:bldP spid="35858" grpId="3"/>
      <p:bldP spid="35859" grpId="4"/>
      <p:bldP spid="35860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Конкурс</a:t>
            </a:r>
            <a:r>
              <a:rPr lang="ru-RU" altLang="ru-RU" smtClean="0"/>
              <a:t> </a:t>
            </a:r>
            <a:r>
              <a:rPr lang="ru-RU" altLang="ru-RU" b="1" smtClean="0">
                <a:solidFill>
                  <a:schemeClr val="accent2"/>
                </a:solidFill>
              </a:rPr>
              <a:t>«РЕБУС»</a:t>
            </a:r>
          </a:p>
        </p:txBody>
      </p:sp>
      <p:pic>
        <p:nvPicPr>
          <p:cNvPr id="58372" name="Picture 4" descr="Rebu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1268413"/>
            <a:ext cx="3252787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Rebu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4663" y="1196975"/>
            <a:ext cx="439261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Rebus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3914775"/>
            <a:ext cx="41767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Rebus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3438" y="3789363"/>
            <a:ext cx="43561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9" name="Picture 5" descr="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76250"/>
            <a:ext cx="2436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ru-RU" altLang="ru-RU" sz="3200" b="1" i="1" smtClean="0">
                <a:solidFill>
                  <a:srgbClr val="FF3300"/>
                </a:solidFill>
              </a:rPr>
              <a:t>Конкурс </a:t>
            </a:r>
            <a:r>
              <a:rPr lang="ru-RU" altLang="ru-RU" sz="3600" b="1" smtClean="0">
                <a:solidFill>
                  <a:schemeClr val="accent2"/>
                </a:solidFill>
              </a:rPr>
              <a:t>«РУССКАЯ КРАСАВИЦА»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0825" y="4076700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accent2"/>
                </a:solidFill>
              </a:rPr>
              <a:t>РУБАХА</a:t>
            </a:r>
          </a:p>
        </p:txBody>
      </p:sp>
      <p:pic>
        <p:nvPicPr>
          <p:cNvPr id="36872" name="Picture 8" descr="C16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125" y="3429000"/>
            <a:ext cx="2349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9CGBlStcl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875" y="836613"/>
            <a:ext cx="15382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484438" y="4149725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accent2"/>
                </a:solidFill>
              </a:rPr>
              <a:t>САРАФАН</a:t>
            </a:r>
          </a:p>
        </p:txBody>
      </p:sp>
      <p:pic>
        <p:nvPicPr>
          <p:cNvPr id="36877" name="Picture 13" descr="vyshivka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538" y="908050"/>
            <a:ext cx="417671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932363" y="342900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accent2"/>
                </a:solidFill>
              </a:rPr>
              <a:t>ДУШЕГРЕЯ</a:t>
            </a:r>
          </a:p>
        </p:txBody>
      </p:sp>
      <p:pic>
        <p:nvPicPr>
          <p:cNvPr id="36880" name="Picture 16" descr="2_1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463" y="4149725"/>
            <a:ext cx="16954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492500" y="62372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accent2"/>
                </a:solidFill>
              </a:rPr>
              <a:t>КИЧКА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804025" y="609282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accent2"/>
                </a:solidFill>
              </a:rPr>
              <a:t>КОКОШНИК</a:t>
            </a:r>
          </a:p>
        </p:txBody>
      </p:sp>
      <p:pic>
        <p:nvPicPr>
          <p:cNvPr id="36884" name="Picture 20" descr="russian-bast-shoes-32588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550" y="4581525"/>
            <a:ext cx="20875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79388" y="6308725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accent2"/>
                </a:solidFill>
              </a:rPr>
              <a:t>ЛАПТИ</a:t>
            </a:r>
          </a:p>
        </p:txBody>
      </p:sp>
      <p:pic>
        <p:nvPicPr>
          <p:cNvPr id="36887" name="Picture 23" descr="42616_IMG_20140315_213628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4075" y="692150"/>
            <a:ext cx="49942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1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3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4" nodeType="click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5" grpId="1"/>
      <p:bldP spid="36878" grpId="2"/>
      <p:bldP spid="36881" grpId="3"/>
      <p:bldP spid="36882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900113" y="260350"/>
            <a:ext cx="7272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rgbClr val="FF0000"/>
                </a:solidFill>
              </a:rPr>
              <a:t>Конкурс«Угадай цветок»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rgbClr val="FF0000"/>
                </a:solidFill>
              </a:rPr>
              <a:t>(познавательный)</a:t>
            </a:r>
          </a:p>
        </p:txBody>
      </p:sp>
      <p:pic>
        <p:nvPicPr>
          <p:cNvPr id="26628" name="Picture 2" descr="http://www.gifzona.ru/i/8/8marta_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25688" y="2060575"/>
            <a:ext cx="4573587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Picture 7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55650" y="1773238"/>
            <a:ext cx="7588250" cy="3081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Угадайте, что это за цветок? По легенде он вырос из пылинки, упавшей со звезды. Это растение у древних греков считалось амулетом. Его цветки — как последняя улыбка осени. Они красивы и неприхотливы —выдерживая морозы до семи градусов.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684213" y="549275"/>
            <a:ext cx="56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1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3713" y="1125538"/>
            <a:ext cx="57594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4213" y="549275"/>
            <a:ext cx="56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2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71550" y="2276475"/>
            <a:ext cx="7140575" cy="180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Именно эти цветы  принес своей любимой герой песни Фадеевой и Фельцмана, а «не тюльпаны</a:t>
            </a:r>
          </a:p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не лилии». Какие же это цветы?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3713" y="1143000"/>
            <a:ext cx="5688012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16013" y="2700338"/>
            <a:ext cx="7189787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Белая корзина, золотое донце - в ней лежит росинка и сверкает солнце?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620713"/>
            <a:ext cx="56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3</a:t>
            </a:r>
          </a:p>
        </p:txBody>
      </p:sp>
      <p:pic>
        <p:nvPicPr>
          <p:cNvPr id="14343" name="Picture 7" descr="12006435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813" y="1125538"/>
            <a:ext cx="561657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16013" y="2632075"/>
            <a:ext cx="72009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u-RU" sz="280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11188" y="620713"/>
            <a:ext cx="56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4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11275" y="2439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55650" y="1989138"/>
            <a:ext cx="7745413" cy="222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Эти простые полевые цветы взял с собой в кабину самолёта В.П.Чкалов, отправляясь в 1937 году в полёт через</a:t>
            </a:r>
          </a:p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Северный полюс в Америку. Какие это были цветы?</a:t>
            </a:r>
          </a:p>
        </p:txBody>
      </p:sp>
      <p:pic>
        <p:nvPicPr>
          <p:cNvPr id="15368" name="Picture 8" descr="64584068_49571159_vasil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350" y="1052513"/>
            <a:ext cx="65532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513" y="0"/>
            <a:ext cx="4897437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6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650" y="1700213"/>
            <a:ext cx="7559675" cy="264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Именно этот цветок стал символом тоски и эмблемой верной любви между женой и мужем. В средние века считалось, что его название должно служить постоянным напоминанием о боге, и поэтому часто вырезали из дерева небесное око, в форме венчика этого цветка с надписью "Помни обо мне".</a:t>
            </a:r>
            <a:r>
              <a:rPr lang="ru-RU" altLang="ru-RU" smtClean="0"/>
              <a:t>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11188" y="620713"/>
            <a:ext cx="56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5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6375" y="981075"/>
            <a:ext cx="6042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56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7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27088" y="1412875"/>
            <a:ext cx="7561262" cy="3743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Древняя легенда рассказывает: когда Адам и Ева были изгнаны из рая, шел сильный снег, и Еве было очень холодно. Тогда, желая согреть ее своим вниманием, несколько снежинок превратилось в цветы. Увидев их, Ева повеселела, у нее появилась надежда, потому этот цветок стал символом надежды. Расцветая в окружении снегов, он и сам похож на снежинку и выдерживает 10- градусный мороз.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050" y="765175"/>
            <a:ext cx="47640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56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8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00113" y="1196975"/>
            <a:ext cx="7416800" cy="410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Предание говорит, что когда на Земле появились первые люди, природа позаботилась о том, чтобы они не только охотились, но и спокойно отдыхали. Однако ночью люди продолжали бодрствовать. Тогда природа послала сон и воткнула в землю свой жезл. Сновидения окутали жезл воздушными грезами, ночь вдохнула в него жизнь, и жезл пустил корни, зазеленел и раскрылся красивыми цветами. Так на Земле появился цветок грез.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9250" y="1104900"/>
            <a:ext cx="597693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56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9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00113" y="1916113"/>
            <a:ext cx="7272337" cy="137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Лепесток какого цветка служил одеялом Дюймовочке из одноименной сказки Г. Х. Андерсена? 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813" y="908050"/>
            <a:ext cx="6192837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946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10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43050" y="2360613"/>
            <a:ext cx="6119813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Цветок, в названии которого </a:t>
            </a:r>
          </a:p>
          <a:p>
            <a:pPr algn="ctr" eaLnBrk="1" hangingPunct="1">
              <a:defRPr/>
            </a:pPr>
            <a: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есть кусочек железа?</a:t>
            </a:r>
            <a:r>
              <a:rPr lang="ru-RU" altLang="ru-RU" smtClean="0"/>
              <a:t>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1775" y="981075"/>
            <a:ext cx="3749675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6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946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11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71550" y="2492375"/>
            <a:ext cx="7272338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этого цветка появилась </a:t>
            </a:r>
          </a:p>
          <a:p>
            <a:pPr algn="ctr" eaLnBrk="1" hangingPunct="1">
              <a:defRPr/>
            </a:pPr>
            <a: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свет Дюймовочка.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3713" y="1052513"/>
            <a:ext cx="5754687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946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12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476375" y="2060575"/>
            <a:ext cx="6678613" cy="2041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>
              <a:defRPr/>
            </a:pPr>
            <a: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тебя он глядит свысока - </a:t>
            </a:r>
            <a:b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найдешь горделивей цветка.</a:t>
            </a:r>
            <a:b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в осеннем саду властелин,</a:t>
            </a:r>
            <a:b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яркий цветной... </a:t>
            </a:r>
          </a:p>
        </p:txBody>
      </p:sp>
      <p:pic>
        <p:nvPicPr>
          <p:cNvPr id="22534" name="Picture 6" descr="IMG_04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9613" y="1341438"/>
            <a:ext cx="54006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4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946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13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42988" y="1544638"/>
            <a:ext cx="6911975" cy="265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Родиной её считается Персия. В Европу она попала лишь в 16 веке. В Англии считается цветком несчастья. Мы же, наоборот, считаем, что её цветочек с пятью лепестками приносит счастье.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150" y="1268413"/>
            <a:ext cx="55149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946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14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042988" y="1773238"/>
            <a:ext cx="7273925" cy="430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Назван этот цветок по имени юноши, который увидел свое отражение в ручье. Никогда раньше не встречал он подобной красоты и потому потерял покой. Каждое утро он приходил к ручью, погружал свои руки в воду, чтобы обнять того, кого видел, но все было тщетно.</a:t>
            </a:r>
          </a:p>
          <a:p>
            <a:pPr eaLnBrk="1" hangingPunct="1">
              <a:defRPr/>
            </a:pPr>
            <a:endParaRPr lang="ru-RU" altLang="ru-RU" sz="28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altLang="ru-RU" sz="24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6375" y="1341438"/>
            <a:ext cx="6191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6375" y="1341438"/>
            <a:ext cx="6191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2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235825" y="5661025"/>
            <a:ext cx="958850" cy="366713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ОТВЕТ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946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 b="1"/>
              <a:t>15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971550" y="1830388"/>
            <a:ext cx="7200900" cy="222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Древние греки называли так радугу, а потому и цветок, схожий с радугой по окраске, стали называть также, считая цветы осколками упавшей на землю радуги. </a:t>
            </a:r>
          </a:p>
        </p:txBody>
      </p:sp>
      <p:pic>
        <p:nvPicPr>
          <p:cNvPr id="25606" name="Picture 6" descr="DSC01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00338" y="908050"/>
            <a:ext cx="37798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750" y="549275"/>
            <a:ext cx="16256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9750" y="2133600"/>
            <a:ext cx="434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При солнышке светло,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2133600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при матери добро.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539750" y="2997200"/>
            <a:ext cx="3581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Нет милее дружка,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14775" y="3009900"/>
            <a:ext cx="3968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чем родная матушка.</a:t>
            </a: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539750" y="4149725"/>
            <a:ext cx="3541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Птица рада весне,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24300" y="4149725"/>
            <a:ext cx="402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а младенец – матери.</a:t>
            </a:r>
          </a:p>
        </p:txBody>
      </p:sp>
      <p:sp>
        <p:nvSpPr>
          <p:cNvPr id="5129" name="Прямоугольник 8"/>
          <p:cNvSpPr>
            <a:spLocks noChangeArrowheads="1"/>
          </p:cNvSpPr>
          <p:nvPr/>
        </p:nvSpPr>
        <p:spPr bwMode="auto">
          <a:xfrm>
            <a:off x="611188" y="5373688"/>
            <a:ext cx="3684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Материнская ласка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11638" y="5367338"/>
            <a:ext cx="2871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конца не знает.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050" y="1125538"/>
            <a:ext cx="6661150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ДОСКАЖИ ПОСЛОВИЦУ</a:t>
            </a:r>
            <a:endParaRPr lang="ru-RU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32" name="Picture 2" descr="c1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8" grpId="2"/>
      <p:bldP spid="10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6" name="Picture 2" descr="c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2" descr="0_1fb6f_a434228c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813" y="1844675"/>
            <a:ext cx="6264275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WordArt 14"/>
          <p:cNvSpPr>
            <a:spLocks noChangeArrowheads="1" noChangeShapeType="1" noTextEdit="1"/>
          </p:cNvSpPr>
          <p:nvPr/>
        </p:nvSpPr>
        <p:spPr bwMode="auto">
          <a:xfrm>
            <a:off x="1042988" y="1052513"/>
            <a:ext cx="7029450" cy="5762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>
                    <a:alpha val="8705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Примите наш букет и поздравления!</a:t>
            </a: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1430338"/>
            <a:ext cx="45704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Я пыхчу, пыхчу,</a:t>
            </a:r>
            <a:br>
              <a:rPr lang="ru-RU" altLang="ru-RU" sz="2400" b="1"/>
            </a:br>
            <a:r>
              <a:rPr lang="ru-RU" altLang="ru-RU" sz="2400" b="1"/>
              <a:t>Больше греться не хочу.</a:t>
            </a:r>
            <a:br>
              <a:rPr lang="ru-RU" altLang="ru-RU" sz="2400" b="1"/>
            </a:br>
            <a:r>
              <a:rPr lang="ru-RU" altLang="ru-RU" sz="2400" b="1"/>
              <a:t>Крышка громко зазвенела:</a:t>
            </a:r>
            <a:br>
              <a:rPr lang="ru-RU" altLang="ru-RU" sz="2400" b="1"/>
            </a:br>
            <a:r>
              <a:rPr lang="ru-RU" altLang="ru-RU" sz="2400" b="1"/>
              <a:t>«Пейте чай, вода вскипела</a:t>
            </a:r>
            <a:r>
              <a:rPr lang="ru-RU" altLang="ru-RU" sz="2400" b="1">
                <a:solidFill>
                  <a:schemeClr val="bg1"/>
                </a:solidFill>
              </a:rPr>
              <a:t>!»</a:t>
            </a:r>
            <a:endParaRPr lang="ru-RU" altLang="ru-RU" sz="18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3284538"/>
            <a:ext cx="335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Она бывает глубока.</a:t>
            </a:r>
            <a:br>
              <a:rPr lang="ru-RU" altLang="ru-RU" sz="2400" b="1"/>
            </a:br>
            <a:r>
              <a:rPr lang="ru-RU" altLang="ru-RU" sz="2400" b="1"/>
              <a:t>Она бывает мелка.</a:t>
            </a:r>
            <a:br>
              <a:rPr lang="ru-RU" altLang="ru-RU" sz="2400" b="1"/>
            </a:br>
            <a:r>
              <a:rPr lang="ru-RU" altLang="ru-RU" sz="2400" b="1"/>
              <a:t>Однако, это не река.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1050" y="4652963"/>
            <a:ext cx="40433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Жёсткая, дырявая,</a:t>
            </a:r>
            <a:br>
              <a:rPr lang="ru-RU" altLang="ru-RU" sz="2400" b="1"/>
            </a:br>
            <a:r>
              <a:rPr lang="ru-RU" altLang="ru-RU" sz="2400" b="1"/>
              <a:t>Колючая, корявая.</a:t>
            </a:r>
            <a:br>
              <a:rPr lang="ru-RU" altLang="ru-RU" sz="2400" b="1"/>
            </a:br>
            <a:r>
              <a:rPr lang="ru-RU" altLang="ru-RU" sz="2400" b="1"/>
              <a:t>Что ей на спину положат,</a:t>
            </a:r>
            <a:br>
              <a:rPr lang="ru-RU" altLang="ru-RU" sz="2400" b="1"/>
            </a:br>
            <a:r>
              <a:rPr lang="ru-RU" altLang="ru-RU" sz="2400" b="1"/>
              <a:t>Всё она тотчас изгложет.</a:t>
            </a:r>
            <a:r>
              <a:rPr lang="ru-RU" altLang="ru-RU" sz="180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4888" y="1557338"/>
            <a:ext cx="17208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51275" y="3141663"/>
            <a:ext cx="19510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0425" y="4292600"/>
            <a:ext cx="19510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913" y="692150"/>
            <a:ext cx="63547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ТЫ ХОЗЯЙКА?</a:t>
            </a:r>
          </a:p>
        </p:txBody>
      </p:sp>
      <p:pic>
        <p:nvPicPr>
          <p:cNvPr id="43017" name="Picture 2" descr="c1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54213" y="1374775"/>
            <a:ext cx="40909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Ей набили мясом рот, </a:t>
            </a:r>
            <a:br>
              <a:rPr lang="ru-RU" altLang="ru-RU" sz="2400" b="1"/>
            </a:br>
            <a:r>
              <a:rPr lang="ru-RU" altLang="ru-RU" sz="2400" b="1"/>
              <a:t>И она его жуёт, </a:t>
            </a:r>
            <a:br>
              <a:rPr lang="ru-RU" altLang="ru-RU" sz="2400" b="1"/>
            </a:br>
            <a:r>
              <a:rPr lang="ru-RU" altLang="ru-RU" sz="2400" b="1"/>
              <a:t>Жуёт, жуёт и не глотает – </a:t>
            </a:r>
            <a:br>
              <a:rPr lang="ru-RU" altLang="ru-RU" sz="2400" b="1"/>
            </a:br>
            <a:r>
              <a:rPr lang="ru-RU" altLang="ru-RU" sz="2400" b="1"/>
              <a:t>В тарелку отправляет.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3068638"/>
            <a:ext cx="4351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Коротышка подпоясан</a:t>
            </a:r>
            <a:br>
              <a:rPr lang="ru-RU" altLang="ru-RU" sz="2400" b="1"/>
            </a:br>
            <a:r>
              <a:rPr lang="ru-RU" altLang="ru-RU" sz="2400" b="1"/>
              <a:t>По квартире ходит плясом.</a:t>
            </a:r>
            <a:br>
              <a:rPr lang="ru-RU" altLang="ru-RU" sz="2400" b="1"/>
            </a:br>
            <a:r>
              <a:rPr lang="ru-RU" altLang="ru-RU" sz="2400" b="1"/>
              <a:t>Пустился вприсядку –</a:t>
            </a:r>
            <a:br>
              <a:rPr lang="ru-RU" altLang="ru-RU" sz="2400" b="1"/>
            </a:br>
            <a:r>
              <a:rPr lang="ru-RU" altLang="ru-RU" sz="2400" b="1"/>
              <a:t>Сгрёб мусор в охапку.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9975" y="4724400"/>
            <a:ext cx="3709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Дом без окон и закрыт,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А внутри холодный.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Если рядом кто сидит,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Значит, тот голодный.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7400" y="1700213"/>
            <a:ext cx="17081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9338" y="2924175"/>
            <a:ext cx="1581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7763" y="4149725"/>
            <a:ext cx="2098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8888" y="692150"/>
            <a:ext cx="63563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ТЫ ХОЗЯЙКА?</a:t>
            </a:r>
          </a:p>
        </p:txBody>
      </p:sp>
      <p:pic>
        <p:nvPicPr>
          <p:cNvPr id="44041" name="Picture 2" descr="c1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7920038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Задание. Наполни холодильник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12875"/>
            <a:ext cx="3529013" cy="417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Холодильник похудел.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Недовольно загудел: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У него вторые сутки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Ни песчинки нет в желудке!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А хозяйке дела нету,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У нее теперь диета.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Был бы хоть кусочек сыра!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Но от сыра только дыры!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Ни кефира, ни сметанки.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rgbClr val="3333FF"/>
                </a:solidFill>
              </a:rPr>
              <a:t>Лишь одни пустые банки!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356100" y="1412875"/>
            <a:ext cx="45370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А хозяйке дела нету,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У нее опять диета.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i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Вдруг! —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Глазам своим не верю: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Холодильник хлопнул дверью.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Отключился от розетки,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Похватал пустые сетки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И помчался в магазин,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По асфальту «дзын-дзын-дзын»...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i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                                         Г. Дядина</a:t>
            </a:r>
            <a:r>
              <a:rPr lang="ru-RU" altLang="ru-RU" sz="200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55650" y="5157788"/>
            <a:ext cx="6810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1800" i="1">
                <a:solidFill>
                  <a:srgbClr val="262673"/>
                </a:solidFill>
              </a:rPr>
              <a:t>Наполните холодильник любыми продуктами, приобретенными в супермаркете, но только чтобы все они начинались с буквы С (не менее 10 наименований).</a:t>
            </a:r>
          </a:p>
        </p:txBody>
      </p:sp>
      <p:pic>
        <p:nvPicPr>
          <p:cNvPr id="45062" name="Picture 2" descr="c1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4" presetClass="entr" presetSubtype="1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4" presetClass="entr" presetSubtype="10" fill="hold" grpId="1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10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1000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000"/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4" presetClass="entr" presetSubtype="10" fill="hold" grpId="3" nodeType="afterEffect"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1" uiExpand="1" build="p"/>
      <p:bldP spid="12294" grpId="2" uiExpand="1" build="p"/>
      <p:bldP spid="12300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3" name="Picture 5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Конкурс </a:t>
            </a:r>
            <a:r>
              <a:rPr lang="ru-RU" altLang="ru-RU" sz="4000" b="1" smtClean="0">
                <a:solidFill>
                  <a:schemeClr val="folHlink"/>
                </a:solidFill>
              </a:rPr>
              <a:t>«ЦВЕТОЧНО-ЗАГАДОЧНЫЙ»</a:t>
            </a:r>
            <a:r>
              <a:rPr lang="ru-RU" altLang="ru-RU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7" name="Picture 5" descr="3c6cb0c9d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1628775"/>
            <a:ext cx="86423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55800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</a:t>
            </a:r>
            <a:r>
              <a:rPr lang="ru-RU" altLang="ru-RU" sz="1800" b="1"/>
              <a:t>Даже ночью муравьишка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Не пропустит свой домишко: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Путь- дорожку до зари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Освещают фонари.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На больших столбах подряд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Лампы белые висят. </a:t>
            </a:r>
          </a:p>
        </p:txBody>
      </p:sp>
      <p:pic>
        <p:nvPicPr>
          <p:cNvPr id="4102" name="Picture 6" descr="landy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063" y="188913"/>
            <a:ext cx="33845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743325" y="2708275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</a:t>
            </a:r>
            <a:r>
              <a:rPr lang="ru-RU" altLang="ru-RU" sz="1800" b="1"/>
              <a:t>Из – под снега вышел друг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И весной запахло вдруг. </a:t>
            </a:r>
          </a:p>
        </p:txBody>
      </p:sp>
      <p:pic>
        <p:nvPicPr>
          <p:cNvPr id="4105" name="Picture 9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5600" y="3500438"/>
            <a:ext cx="34925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9388" y="2205038"/>
            <a:ext cx="53292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</a:t>
            </a:r>
            <a:r>
              <a:rPr lang="ru-RU" altLang="ru-RU" sz="1800" b="1"/>
              <a:t>На зелёной хрупкой ножке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Вырос шарик у дорожки.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Ветерок пошуршал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И развеял этот шар. </a:t>
            </a:r>
          </a:p>
        </p:txBody>
      </p:sp>
      <p:pic>
        <p:nvPicPr>
          <p:cNvPr id="4108" name="Picture 12" descr="1_47_14788_13055514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76250"/>
            <a:ext cx="18621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3573463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</a:t>
            </a:r>
            <a:r>
              <a:rPr lang="ru-RU" altLang="ru-RU" sz="1800" b="1"/>
              <a:t>Солнце жжёт мою макушку,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Хочет сделать погремушку. </a:t>
            </a:r>
          </a:p>
        </p:txBody>
      </p:sp>
      <p:pic>
        <p:nvPicPr>
          <p:cNvPr id="4111" name="Picture 15" descr="at3562903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0113" y="4373563"/>
            <a:ext cx="33131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2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3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1"/>
      <p:bldP spid="4106" grpId="2"/>
      <p:bldP spid="410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9225" y="188913"/>
            <a:ext cx="518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Все знакомы с нами: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Яркие, как пламя.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Мы однофамильцы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С мелкими гвоздями,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Полюбуйся дикими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Алыми … </a:t>
            </a:r>
          </a:p>
        </p:txBody>
      </p:sp>
      <p:pic>
        <p:nvPicPr>
          <p:cNvPr id="12294" name="Picture 6" descr="f_453b5d43dbd0fff7cdaf33cd85f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875" y="188913"/>
            <a:ext cx="331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5940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</a:t>
            </a:r>
            <a:r>
              <a:rPr lang="ru-RU" altLang="ru-RU" sz="1800" b="1"/>
              <a:t>Колосится в поле рожь,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Там во ржи цветок найдёшь.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Ярко – синий и пушистый,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Только жаль, что не душистый. </a:t>
            </a:r>
          </a:p>
        </p:txBody>
      </p:sp>
      <p:pic>
        <p:nvPicPr>
          <p:cNvPr id="12297" name="Picture 9" descr="0_6fbb3_32d9a339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76250"/>
            <a:ext cx="2149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395288" y="3933825"/>
            <a:ext cx="532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132138" y="4581525"/>
            <a:ext cx="5795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</a:t>
            </a:r>
            <a:r>
              <a:rPr lang="ru-RU" altLang="ru-RU" sz="1800" b="1"/>
              <a:t>Стоит в саду кудряшка –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Белая рубашка,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Сердечко золотое.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Что это такое?  </a:t>
            </a:r>
          </a:p>
        </p:txBody>
      </p:sp>
      <p:pic>
        <p:nvPicPr>
          <p:cNvPr id="12301" name="Picture 13" descr="10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7763" y="1916113"/>
            <a:ext cx="25384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116013" y="5373688"/>
            <a:ext cx="5976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Прекрасная красавица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Боится лишь мороза,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В букете всем вам нравится.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Какой цветочек? </a:t>
            </a:r>
          </a:p>
        </p:txBody>
      </p:sp>
      <p:pic>
        <p:nvPicPr>
          <p:cNvPr id="12306" name="Picture 18" descr="Ballet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650" y="4149725"/>
            <a:ext cx="214312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2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3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5" grpId="1"/>
      <p:bldP spid="12299" grpId="2"/>
      <p:bldP spid="1230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Конкурс </a:t>
            </a:r>
            <a:r>
              <a:rPr lang="ru-RU" altLang="ru-RU" sz="4000" b="1" smtClean="0">
                <a:solidFill>
                  <a:srgbClr val="FF0000"/>
                </a:solidFill>
              </a:rPr>
              <a:t>«ОТГАДАЙКА»</a:t>
            </a:r>
            <a:br>
              <a:rPr lang="ru-RU" altLang="ru-RU" sz="4000" b="1" smtClean="0">
                <a:solidFill>
                  <a:srgbClr val="FF0000"/>
                </a:solidFill>
              </a:rPr>
            </a:b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7" name="Picture 5" descr="d13fd3a08c2137bc67951ab9b19c12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3713" y="981075"/>
            <a:ext cx="544353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chemeClr val="accent2"/>
                </a:solidFill>
              </a:rPr>
              <a:t>(для 1 команды)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23850" y="17732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23850" y="368300"/>
            <a:ext cx="158591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 </a:t>
            </a:r>
            <a:r>
              <a:rPr lang="ru-RU" altLang="ru-RU" sz="1800" b="1"/>
              <a:t>Шагает красавица,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Легко земли касается,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Идёт на поле, на реку,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И по снежку, и по цветку.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3850" y="4365625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(Весна)</a:t>
            </a:r>
            <a:r>
              <a:rPr lang="ru-RU" altLang="ru-RU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124075" y="1125538"/>
            <a:ext cx="19431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Я и туча, и туман,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И ручей, и океан,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И летаю, и бегу,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И стеклянной быть могу! 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268538" y="479742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484438" y="4365625"/>
            <a:ext cx="909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(Вода)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24300" y="1052513"/>
            <a:ext cx="18732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Беленькие горошки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На зелёной ножке. 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924300" y="263683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(Ландыш)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940425" y="981075"/>
            <a:ext cx="2808288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Я живу под самой крышей,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Даже страшно глянуть вниз.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Я могла бы жить и выше,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 Если б крыши там нашлись. 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516688" y="3644900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(Сосулька)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787900" y="4149725"/>
            <a:ext cx="309721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Он прилетает каждый год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Туда, где домик его ждёт.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Чужие песни петь умеет,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             А всё же голос свой имеет. 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6877050" y="623728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7667625" y="6021388"/>
            <a:ext cx="1309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(Скворец)</a:t>
            </a:r>
          </a:p>
        </p:txBody>
      </p:sp>
      <p:pic>
        <p:nvPicPr>
          <p:cNvPr id="5143" name="Picture 23" descr="8-marta-zhenskiy-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88" y="4797425"/>
            <a:ext cx="4033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2" nodeType="click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3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4" nodeType="click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5" nodeType="click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1"/>
      <p:bldP spid="5135" grpId="2"/>
      <p:bldP spid="5136" grpId="3"/>
      <p:bldP spid="5137" grpId="4"/>
      <p:bldP spid="5139" grpId="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Hewlett-Packard</Company>
  <PresentationFormat>On-screen Show (4:3)</PresentationFormat>
  <Paragraphs>243</Paragraphs>
  <Slides>44</Slides>
  <Notes>0</Notes>
  <TotalTime>528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baseType="lpstr" size="45">
      <vt:lpstr>Оформление по умолчанию</vt:lpstr>
      <vt:lpstr>Slide 1</vt:lpstr>
      <vt:lpstr>С 8 МАРТА!</vt:lpstr>
      <vt:lpstr>Slide 3</vt:lpstr>
      <vt:lpstr>Slide 4</vt:lpstr>
      <vt:lpstr>Конкурс «ЦВЕТОЧНО-ЗАГАДОЧНЫЙ» </vt:lpstr>
      <vt:lpstr>Slide 6</vt:lpstr>
      <vt:lpstr>Slide 7</vt:lpstr>
      <vt:lpstr>Конкурс «ОТГАДАЙКА»</vt:lpstr>
      <vt:lpstr>(для 1 команды)</vt:lpstr>
      <vt:lpstr>(для 2 команды)</vt:lpstr>
      <vt:lpstr>Slide 11</vt:lpstr>
      <vt:lpstr>Конкурс «Интеллектуальный»(кто быстрее даст ответ)</vt:lpstr>
      <vt:lpstr>Slide 13</vt:lpstr>
      <vt:lpstr>Slide 14</vt:lpstr>
      <vt:lpstr>Конкурс «Я ЛЮБЛЮ ГОТОВИТЬ»</vt:lpstr>
      <vt:lpstr>Slide 16</vt:lpstr>
      <vt:lpstr>Slide 17</vt:lpstr>
      <vt:lpstr>Slide 18</vt:lpstr>
      <vt:lpstr>Slide 19</vt:lpstr>
      <vt:lpstr>Slide 20</vt:lpstr>
      <vt:lpstr>Конкурс «УМНИЦЫ»</vt:lpstr>
      <vt:lpstr>Slide 22</vt:lpstr>
      <vt:lpstr>Конкурс «РЕБУС»</vt:lpstr>
      <vt:lpstr>Конкурс «РУССКАЯ КРАСАВИЦА»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Задание. Наполни холодильник</vt:lpstr>
      <vt:lpstr>Slide 44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Алексей</dc:creator>
  <cp:lastModifiedBy>Пользователь Windows</cp:lastModifiedBy>
  <cp:revision>44</cp:revision>
  <dcterms:created xsi:type="dcterms:W3CDTF">2016-02-24T19:41:02Z</dcterms:created>
  <dcterms:modified xsi:type="dcterms:W3CDTF">2021-03-25T13:05:37Z</dcterms:modified>
</cp:coreProperties>
</file>